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sr-Latn-C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0" d="100"/>
          <a:sy n="90" d="100"/>
        </p:scale>
        <p:origin x="-624" y="-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D694D-2223-4333-8DF8-E96C985816D9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F22A1C-A4E5-45E6-9B0C-8BC42F539A42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0F1ED-8267-4C87-9266-5FA391146330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33BF1-507D-440D-A5A6-0424FE6F0C9D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C1F9F-A6CD-49C4-88A9-4E2A8E933B6C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09FF7-33B2-4D30-BDD6-D469BEDD3489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9F2E9-9E3A-4AD4-9F2F-5EF185FD10A3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8C5F0-AD10-4CEC-9ED2-32E1F0F19456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F9040-FA49-4C09-BB03-6ABAE831B35E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E6A08-3B20-44A1-8283-C54A3251393D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4D20F-057B-487C-9568-0D7A485CC87C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5286F4-553F-43F9-9373-0445C2970688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16DC9-9B24-4793-942D-C93E95A58F5F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25639-A8C4-41E9-A805-32C97763ACFA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7EE69-0545-4C55-9D1F-3BC5DC0755FE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853AF-BC86-4036-8935-EBBFBCB72DEA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58F93-0035-4A4C-9FED-B9A8CAC9847B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AA53D2-D6FF-4D6E-8A8D-243BB0803366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EDC95-7E89-4520-A083-DBA2303C741D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A100C-F264-436F-B064-8948AE764FA5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13EBE-B1ED-4A52-8C53-C88A47DFD9A0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0E2EAD-BDAE-418E-BC27-61C4CD96ACC7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hr-HR" smtClean="0"/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B63505-DDB7-4495-9962-3445ACF2A64B}" type="datetimeFigureOut">
              <a:rPr lang="hr-HR"/>
              <a:pPr>
                <a:defRPr/>
              </a:pPr>
              <a:t>21.07.2026.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6D609E3-F214-4B91-9F43-F085EA4DA2A1}" type="slidenum">
              <a:rPr lang="hr-HR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 descr="&quot;&quot;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51" name="Title 1"/>
          <p:cNvSpPr>
            <a:spLocks noGrp="1" noChangeArrowheads="1"/>
          </p:cNvSpPr>
          <p:nvPr>
            <p:ph type="ctrTitle"/>
          </p:nvPr>
        </p:nvSpPr>
        <p:spPr>
          <a:xfrm>
            <a:off x="549275" y="274638"/>
            <a:ext cx="6151563" cy="3606800"/>
          </a:xfrm>
        </p:spPr>
        <p:txBody>
          <a:bodyPr/>
          <a:lstStyle/>
          <a:p>
            <a:pPr algn="l"/>
            <a:r>
              <a:rPr lang="hr-HR" sz="4800" b="1" i="1" u="sng" smtClean="0">
                <a:solidFill>
                  <a:srgbClr val="002060"/>
                </a:solidFill>
              </a:rPr>
              <a:t>PRIVREMENA STAZA </a:t>
            </a:r>
            <a:br>
              <a:rPr lang="hr-HR" sz="4800" b="1" i="1" u="sng" smtClean="0">
                <a:solidFill>
                  <a:srgbClr val="002060"/>
                </a:solidFill>
              </a:rPr>
            </a:br>
            <a:r>
              <a:rPr lang="hr-HR" sz="4000" b="1" i="1" u="sng" smtClean="0">
                <a:solidFill>
                  <a:srgbClr val="002060"/>
                </a:solidFill>
              </a:rPr>
              <a:t>MINI MARATON GRADA PULE </a:t>
            </a:r>
            <a:r>
              <a:rPr lang="hr-HR" sz="4000" b="1" i="1" u="sng" smtClean="0">
                <a:solidFill>
                  <a:srgbClr val="002060"/>
                </a:solidFill>
              </a:rPr>
              <a:t>2026. </a:t>
            </a:r>
            <a:r>
              <a:rPr lang="hr-HR" sz="4000" b="1" i="1" u="sng" dirty="0" smtClean="0">
                <a:solidFill>
                  <a:srgbClr val="002060"/>
                </a:solidFill>
              </a:rPr>
              <a:t>– 1850 m</a:t>
            </a:r>
            <a:endParaRPr lang="hr-HR" sz="4800" b="1" i="1" u="sng" dirty="0" smtClean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0388" y="3932238"/>
            <a:ext cx="6153150" cy="1825625"/>
          </a:xfrm>
        </p:spPr>
        <p:txBody>
          <a:bodyPr rtlCol="0">
            <a:normAutofit fontScale="40000" lnSpcReduction="20000"/>
          </a:bodyPr>
          <a:lstStyle/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4500" b="1" i="1" dirty="0">
                <a:solidFill>
                  <a:srgbClr val="002060"/>
                </a:solidFill>
              </a:rPr>
              <a:t>Start i cilj u uvali </a:t>
            </a:r>
            <a:r>
              <a:rPr lang="hr-HR" sz="4500" b="1" i="1" dirty="0" err="1">
                <a:solidFill>
                  <a:srgbClr val="002060"/>
                </a:solidFill>
              </a:rPr>
              <a:t>Valsaline</a:t>
            </a:r>
            <a:endParaRPr lang="hr-HR" sz="4500" b="1" i="1" dirty="0">
              <a:solidFill>
                <a:srgbClr val="002060"/>
              </a:solidFill>
            </a:endParaRP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4500" b="1" i="1" dirty="0">
                <a:solidFill>
                  <a:srgbClr val="002060"/>
                </a:solidFill>
              </a:rPr>
              <a:t>Sve tri bove se moraju obavezno proći desnim ramenom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4500" b="1" i="1" dirty="0">
                <a:solidFill>
                  <a:srgbClr val="002060"/>
                </a:solidFill>
              </a:rPr>
              <a:t>Kod ulaska u cilj potrebno je ciljnu ploču taknuti rukom na kojoj se nalazi čip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hr-HR" dirty="0"/>
              <a:t/>
            </a:r>
            <a:br>
              <a:rPr lang="hr-HR" dirty="0"/>
            </a:br>
            <a:r>
              <a:rPr lang="hr-HR" b="1" i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053" name="Picture 5" descr="A screenshot of a map&#10;&#10;Description automatically generat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7863" y="134938"/>
            <a:ext cx="5054600" cy="658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9"/>
          <p:cNvSpPr/>
          <p:nvPr/>
        </p:nvSpPr>
        <p:spPr>
          <a:xfrm>
            <a:off x="8270875" y="2054225"/>
            <a:ext cx="350838" cy="35718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Oval 11"/>
          <p:cNvSpPr/>
          <p:nvPr/>
        </p:nvSpPr>
        <p:spPr>
          <a:xfrm>
            <a:off x="10987088" y="3322638"/>
            <a:ext cx="914400" cy="300037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400" dirty="0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19" name="Oval 18"/>
          <p:cNvSpPr/>
          <p:nvPr/>
        </p:nvSpPr>
        <p:spPr>
          <a:xfrm>
            <a:off x="9971088" y="3322638"/>
            <a:ext cx="914400" cy="300037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400" dirty="0">
                <a:solidFill>
                  <a:srgbClr val="FF0000"/>
                </a:solidFill>
              </a:rPr>
              <a:t>CILJ</a:t>
            </a:r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 flipH="1">
            <a:off x="10628313" y="3690938"/>
            <a:ext cx="561975" cy="4095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</p:cNvCxnSpPr>
          <p:nvPr/>
        </p:nvCxnSpPr>
        <p:spPr>
          <a:xfrm flipH="1">
            <a:off x="8186738" y="4254500"/>
            <a:ext cx="2033587" cy="5905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</p:cNvCxnSpPr>
          <p:nvPr/>
        </p:nvCxnSpPr>
        <p:spPr>
          <a:xfrm flipV="1">
            <a:off x="8040688" y="2520950"/>
            <a:ext cx="349250" cy="20367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</p:cNvCxnSpPr>
          <p:nvPr/>
        </p:nvCxnSpPr>
        <p:spPr>
          <a:xfrm flipV="1">
            <a:off x="9342438" y="3676650"/>
            <a:ext cx="825500" cy="1460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061" name="Picture 42" descr="A cartoon shark in a circle&#10;&#10;Description automatically gener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87975"/>
            <a:ext cx="1311275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Oval 46"/>
          <p:cNvSpPr/>
          <p:nvPr/>
        </p:nvSpPr>
        <p:spPr>
          <a:xfrm>
            <a:off x="7778750" y="4629150"/>
            <a:ext cx="350838" cy="35718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8" name="Oval 47"/>
          <p:cNvSpPr/>
          <p:nvPr/>
        </p:nvSpPr>
        <p:spPr>
          <a:xfrm>
            <a:off x="10253663" y="4008438"/>
            <a:ext cx="349250" cy="357187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50" name="Straight Connector 49"/>
          <p:cNvCxnSpPr>
            <a:cxnSpLocks/>
          </p:cNvCxnSpPr>
          <p:nvPr/>
        </p:nvCxnSpPr>
        <p:spPr>
          <a:xfrm>
            <a:off x="8491538" y="2495550"/>
            <a:ext cx="855662" cy="133191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IVREMENA STAZ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IIVREMENA STAZA  -  Compatibility Mode" id="{0F4C5163-502F-45BB-ACF4-4D11711E0446}" vid="{20FF6744-2936-497F-9A38-3397478BE94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PRIIVREMENA STAZA</Template>
  <TotalTime>0</TotalTime>
  <Words>37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PRIIVREMENA STAZA</vt:lpstr>
      <vt:lpstr>PRIVREMENA STAZA  MINI MARATON GRADA PULE 2026. – 1850 m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PRIVREMENA STAZA  MINI MARATON GRADA PULE 2025. – 1850 m</dc:title>
  <dc:creator>Lenovo.Yoga.310@outlook.com</dc:creator>
  <cp:lastModifiedBy>Lenovo.Yoga.310@outlook.com</cp:lastModifiedBy>
  <cp:revision>2</cp:revision>
  <cp:lastPrinted>2025-08-14T08:35:40Z</cp:lastPrinted>
  <dcterms:created xsi:type="dcterms:W3CDTF">2025-08-14T10:02:32Z</dcterms:created>
  <dcterms:modified xsi:type="dcterms:W3CDTF">2026-07-21T11:08:44Z</dcterms:modified>
</cp:coreProperties>
</file>